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3C7C3-513D-4330-82D8-46DC06DD1F5D}" v="232" dt="2020-01-24T16:29:16.698"/>
    <p1510:client id="{97CEC20B-D953-495F-9DC0-F09D59DC458E}" v="73" dt="2020-01-24T15:53:49.119"/>
    <p1510:client id="{BF878BD8-D977-489C-B631-90F730C10623}" v="126" dt="2020-01-24T16:25:31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presProps" Target="presProps.xml" Id="rId18" /><Relationship Type="http://schemas.openxmlformats.org/officeDocument/2006/relationships/slide" Target="slides/slide2.xml" Id="rId3" /><Relationship Type="http://schemas.openxmlformats.org/officeDocument/2006/relationships/tableStyles" Target="tableStyle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heme" Target="theme/theme1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microsoft.com/office/2015/10/relationships/revisionInfo" Target="revisionInfo.xml" Id="rId23" /><Relationship Type="http://schemas.openxmlformats.org/officeDocument/2006/relationships/slide" Target="slides/slide9.xml" Id="rId10" /><Relationship Type="http://schemas.openxmlformats.org/officeDocument/2006/relationships/viewProps" Target="view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Web Site To Sell Students Products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624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Cash-on-delivery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0DBE-075A-4070-BFF1-62220936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Machine learning – Related products</a:t>
            </a:r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5A7B91-CA1A-4E2F-9F80-BD8CDBE61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55" y="1825625"/>
            <a:ext cx="10190589" cy="4757738"/>
          </a:xfrm>
        </p:spPr>
      </p:pic>
    </p:spTree>
    <p:extLst>
      <p:ext uri="{BB962C8B-B14F-4D97-AF65-F5344CB8AC3E}">
        <p14:creationId xmlns:p14="http://schemas.microsoft.com/office/powerpoint/2010/main" val="119882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A7CF-2552-4839-8A2A-D33E11BB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Comments 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EA7756-F668-403F-B9BE-593E6C78B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52886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DD56-9B1B-494F-9F0F-9B672C7C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150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                                     C</a:t>
            </a:r>
            <a:r>
              <a:rPr lang="en-US" b="1">
                <a:cs typeface="Calibri Light"/>
              </a:rPr>
              <a:t>art</a:t>
            </a:r>
            <a:endParaRPr lang="en-US" b="1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9D1461-20D3-4FD7-893C-6E1301E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34" y="1063625"/>
            <a:ext cx="10439910" cy="5594601"/>
          </a:xfrm>
        </p:spPr>
      </p:pic>
    </p:spTree>
    <p:extLst>
      <p:ext uri="{BB962C8B-B14F-4D97-AF65-F5344CB8AC3E}">
        <p14:creationId xmlns:p14="http://schemas.microsoft.com/office/powerpoint/2010/main" val="202544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2508-2C98-44FA-A2D6-BEC1349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   </a:t>
            </a:r>
            <a:r>
              <a:rPr lang="en-US">
                <a:ea typeface="+mj-lt"/>
                <a:cs typeface="+mj-lt"/>
              </a:rPr>
              <a:t>Checkout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F7597E-029D-4B83-BD16-96CFB385A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940" y="1825625"/>
            <a:ext cx="9691278" cy="4886074"/>
          </a:xfrm>
        </p:spPr>
      </p:pic>
    </p:spTree>
    <p:extLst>
      <p:ext uri="{BB962C8B-B14F-4D97-AF65-F5344CB8AC3E}">
        <p14:creationId xmlns:p14="http://schemas.microsoft.com/office/powerpoint/2010/main" val="76193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1B7B-448B-4A67-A0D7-AAA76A98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365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                           Contact Us</a:t>
            </a:r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544BDC6-03F3-4507-8549-11E76F3B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55" y="1355725"/>
            <a:ext cx="10812889" cy="5291138"/>
          </a:xfrm>
        </p:spPr>
      </p:pic>
    </p:spTree>
    <p:extLst>
      <p:ext uri="{BB962C8B-B14F-4D97-AF65-F5344CB8AC3E}">
        <p14:creationId xmlns:p14="http://schemas.microsoft.com/office/powerpoint/2010/main" val="347657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5089-6BAA-40AE-A307-2A86F722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    Search</a:t>
            </a:r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F98D0E9-971E-42DC-A243-E8241B750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08514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E05FFF3-E3AC-40F7-9FCC-770A0BB9C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55" y="225425"/>
            <a:ext cx="11485989" cy="6573838"/>
          </a:xfrm>
        </p:spPr>
      </p:pic>
    </p:spTree>
    <p:extLst>
      <p:ext uri="{BB962C8B-B14F-4D97-AF65-F5344CB8AC3E}">
        <p14:creationId xmlns:p14="http://schemas.microsoft.com/office/powerpoint/2010/main" val="184346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1B4971-25D6-4CDE-AB3D-22D2FF234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77" y="141205"/>
            <a:ext cx="12110961" cy="6570494"/>
          </a:xfrm>
        </p:spPr>
      </p:pic>
    </p:spTree>
    <p:extLst>
      <p:ext uri="{BB962C8B-B14F-4D97-AF65-F5344CB8AC3E}">
        <p14:creationId xmlns:p14="http://schemas.microsoft.com/office/powerpoint/2010/main" val="208698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E4FA-5878-4346-84EE-E941C9AB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42" y="151230"/>
            <a:ext cx="10515600" cy="884406"/>
          </a:xfrm>
        </p:spPr>
        <p:txBody>
          <a:bodyPr/>
          <a:lstStyle/>
          <a:p>
            <a:r>
              <a:rPr lang="en-US">
                <a:cs typeface="Calibri Light"/>
              </a:rPr>
              <a:t>                                 Register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AD7585-4E42-4DD9-A632-4B35118E7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55" y="1304257"/>
            <a:ext cx="11402436" cy="5327232"/>
          </a:xfrm>
        </p:spPr>
      </p:pic>
    </p:spTree>
    <p:extLst>
      <p:ext uri="{BB962C8B-B14F-4D97-AF65-F5344CB8AC3E}">
        <p14:creationId xmlns:p14="http://schemas.microsoft.com/office/powerpoint/2010/main" val="352123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F87-BC14-4E23-9230-7B2681AE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   Login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7323AE-354B-444D-9F77-006295E5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12" y="1825625"/>
            <a:ext cx="11491979" cy="4825790"/>
          </a:xfrm>
        </p:spPr>
      </p:pic>
    </p:spTree>
    <p:extLst>
      <p:ext uri="{BB962C8B-B14F-4D97-AF65-F5344CB8AC3E}">
        <p14:creationId xmlns:p14="http://schemas.microsoft.com/office/powerpoint/2010/main" val="141760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F02A36-575F-42C8-ADAE-90A6BD72E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99" y="339725"/>
            <a:ext cx="11650129" cy="6371974"/>
          </a:xfrm>
        </p:spPr>
      </p:pic>
    </p:spTree>
    <p:extLst>
      <p:ext uri="{BB962C8B-B14F-4D97-AF65-F5344CB8AC3E}">
        <p14:creationId xmlns:p14="http://schemas.microsoft.com/office/powerpoint/2010/main" val="182189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0A0EA82-DE90-48CE-BAF3-04D81DE3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13" y="276225"/>
            <a:ext cx="11649752" cy="6368632"/>
          </a:xfrm>
        </p:spPr>
      </p:pic>
    </p:spTree>
    <p:extLst>
      <p:ext uri="{BB962C8B-B14F-4D97-AF65-F5344CB8AC3E}">
        <p14:creationId xmlns:p14="http://schemas.microsoft.com/office/powerpoint/2010/main" val="286788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A315-7F22-4DD8-9F4E-BA93021B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</a:t>
            </a:r>
            <a:r>
              <a:rPr lang="en-US">
                <a:ea typeface="+mj-lt"/>
                <a:cs typeface="+mj-lt"/>
              </a:rPr>
              <a:t>Categories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C076FF0-6F57-4104-8831-6333F62C2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55" y="1558925"/>
            <a:ext cx="11435189" cy="5176838"/>
          </a:xfrm>
        </p:spPr>
      </p:pic>
    </p:spTree>
    <p:extLst>
      <p:ext uri="{BB962C8B-B14F-4D97-AF65-F5344CB8AC3E}">
        <p14:creationId xmlns:p14="http://schemas.microsoft.com/office/powerpoint/2010/main" val="173191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7C16-6595-47F4-989F-C16ED48B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Products in </a:t>
            </a:r>
            <a:r>
              <a:rPr lang="en-US">
                <a:ea typeface="+mj-lt"/>
                <a:cs typeface="+mj-lt"/>
              </a:rPr>
              <a:t>Categories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ECDEEB-E000-4C65-9DD4-6A597AF6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597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775-F241-4295-94EB-D428DD03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   Product</a:t>
            </a:r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F298CE-1680-4B95-9E21-066FA885F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55" y="1482725"/>
            <a:ext cx="10266789" cy="5062538"/>
          </a:xfrm>
        </p:spPr>
      </p:pic>
    </p:spTree>
    <p:extLst>
      <p:ext uri="{BB962C8B-B14F-4D97-AF65-F5344CB8AC3E}">
        <p14:creationId xmlns:p14="http://schemas.microsoft.com/office/powerpoint/2010/main" val="63995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Web Site To Sell Students Products </vt:lpstr>
      <vt:lpstr>PowerPoint Presentation</vt:lpstr>
      <vt:lpstr>                                 Register</vt:lpstr>
      <vt:lpstr>                                   Login</vt:lpstr>
      <vt:lpstr>PowerPoint Presentation</vt:lpstr>
      <vt:lpstr>PowerPoint Presentation</vt:lpstr>
      <vt:lpstr>                                Categories</vt:lpstr>
      <vt:lpstr>                     Products in Categories</vt:lpstr>
      <vt:lpstr>                                   Product</vt:lpstr>
      <vt:lpstr>        Machine learning – Related products</vt:lpstr>
      <vt:lpstr>                              Comments </vt:lpstr>
      <vt:lpstr>                                     Cart</vt:lpstr>
      <vt:lpstr>                                   Checkout</vt:lpstr>
      <vt:lpstr>                           Contact Us</vt:lpstr>
      <vt:lpstr>                                    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2020-01-24T15:43:50Z</dcterms:created>
  <dcterms:modified xsi:type="dcterms:W3CDTF">2020-01-24T16:29:38Z</dcterms:modified>
</cp:coreProperties>
</file>